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60423" autoAdjust="0"/>
  </p:normalViewPr>
  <p:slideViewPr>
    <p:cSldViewPr showGuides="1"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7D0DA-A337-4883-A263-C537ED495F7F}" type="datetimeFigureOut">
              <a:rPr lang="en-US" smtClean="0"/>
              <a:pPr/>
              <a:t>11/25/2017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B14C6-349C-4545-9492-D2320DCAC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228600" indent="-228600">
              <a:buNone/>
            </a:pPr>
            <a:r>
              <a:rPr lang="en-US" b="1" dirty="0" smtClean="0"/>
              <a:t>How</a:t>
            </a:r>
            <a:r>
              <a:rPr lang="en-US" b="1" baseline="0" dirty="0" smtClean="0"/>
              <a:t> To Use This Template:</a:t>
            </a:r>
          </a:p>
          <a:p>
            <a:pPr marL="228600" indent="-228600">
              <a:buNone/>
            </a:pPr>
            <a:endParaRPr lang="en-US" b="1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Show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button in the status bar to start the presentation. The calendar counts the first 25 days of December. Each day, click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numbered button corresponding to the day of the month. Clicking on that button will reveal an image to you.</a:t>
            </a:r>
          </a:p>
          <a:p>
            <a:pPr marL="228600" indent="-228600">
              <a:buNone/>
            </a:pPr>
            <a:endParaRPr lang="en-US" b="1" dirty="0" smtClean="0"/>
          </a:p>
          <a:p>
            <a:pPr marL="228600" indent="-228600">
              <a:buNone/>
            </a:pPr>
            <a:r>
              <a:rPr lang="en-US" b="1" dirty="0" smtClean="0"/>
              <a:t>Advent Calendar Template Customization Instructions:</a:t>
            </a:r>
            <a:r>
              <a:rPr lang="en-US" b="1" baseline="0" dirty="0" smtClean="0"/>
              <a:t>   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dirty="0" smtClean="0"/>
              <a:t>To add and format a</a:t>
            </a:r>
            <a:r>
              <a:rPr lang="en-US" baseline="0" dirty="0" smtClean="0"/>
              <a:t> background:</a:t>
            </a:r>
            <a:endParaRPr lang="en-US" dirty="0" smtClean="0"/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To add the</a:t>
            </a:r>
            <a:r>
              <a:rPr lang="en-US" baseline="0" dirty="0" smtClean="0"/>
              <a:t> background of a house scene, right-click the slide background, click </a:t>
            </a:r>
            <a:r>
              <a:rPr lang="en-US" b="1" baseline="0" dirty="0" smtClean="0"/>
              <a:t>Format Background.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In the Format Background dialog box, in the left pane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, and in the right pane, select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Insert from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File</a:t>
            </a:r>
            <a:r>
              <a:rPr lang="en-US" baseline="0" dirty="0" smtClean="0"/>
              <a:t>, locate the picture that you want to use as the background, and then click </a:t>
            </a:r>
            <a:r>
              <a:rPr lang="en-US" b="1" baseline="0" dirty="0" smtClean="0"/>
              <a:t>Open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</a:t>
            </a:r>
            <a:r>
              <a:rPr lang="en-US" baseline="0" dirty="0" smtClean="0"/>
              <a:t> You may download free images from Microsoft Office Online (http://office.microsoft.com).</a:t>
            </a:r>
          </a:p>
          <a:p>
            <a:pPr marL="228600" indent="-228600" algn="l">
              <a:buNone/>
            </a:pPr>
            <a:endParaRPr lang="en-US" baseline="0" dirty="0" smtClean="0"/>
          </a:p>
          <a:p>
            <a:pPr marL="228600" indent="-228600" algn="l">
              <a:buNone/>
            </a:pPr>
            <a:r>
              <a:rPr lang="en-US" baseline="0" dirty="0" smtClean="0"/>
              <a:t>To replace the pictures</a:t>
            </a:r>
            <a:r>
              <a:rPr lang="en-US" dirty="0" smtClean="0"/>
              <a:t> (of elves and other characters in the windows and on the rooftop)</a:t>
            </a:r>
            <a:r>
              <a:rPr lang="en-US" baseline="0" dirty="0" smtClean="0"/>
              <a:t> with your own pictures, do the following</a:t>
            </a:r>
            <a:r>
              <a:rPr lang="en-US" dirty="0" smtClean="0"/>
              <a:t>:</a:t>
            </a:r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Editing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Select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Selection Pane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 </a:t>
            </a:r>
            <a:r>
              <a:rPr lang="en-US" baseline="0" dirty="0" smtClean="0"/>
              <a:t>It is easier to select pictures from within the </a:t>
            </a:r>
            <a:r>
              <a:rPr lang="en-US" b="1" baseline="0" dirty="0" smtClean="0"/>
              <a:t>Selection and Visibility </a:t>
            </a:r>
            <a:r>
              <a:rPr lang="en-US" baseline="0" dirty="0" smtClean="0"/>
              <a:t>pane than directly on the slide. </a:t>
            </a:r>
          </a:p>
          <a:p>
            <a:pPr marL="228600" indent="-228600">
              <a:buFont typeface="+mj-lt"/>
              <a:buAutoNum type="arabicPeriod"/>
            </a:pPr>
            <a:endParaRPr lang="en-US" baseline="0" dirty="0" smtClean="0"/>
          </a:p>
          <a:p>
            <a:pPr marL="228600" indent="-228600">
              <a:buFont typeface="+mj-lt"/>
              <a:buAutoNum type="arabicPeriod" startAt="2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Selection and Visibility </a:t>
            </a:r>
            <a:r>
              <a:rPr lang="en-US" b="0" baseline="0" dirty="0" smtClean="0"/>
              <a:t>pane,</a:t>
            </a:r>
            <a:r>
              <a:rPr lang="en-US" baseline="0" dirty="0" smtClean="0"/>
              <a:t> click a reveal item (</a:t>
            </a:r>
            <a:r>
              <a:rPr lang="en-US" u="sng" baseline="0" dirty="0" smtClean="0"/>
              <a:t>example</a:t>
            </a:r>
            <a:r>
              <a:rPr lang="en-US" baseline="0" dirty="0" smtClean="0"/>
              <a:t>: </a:t>
            </a:r>
            <a:r>
              <a:rPr lang="en-US" b="0" baseline="0" dirty="0" smtClean="0"/>
              <a:t>reveal_9)</a:t>
            </a:r>
            <a:endParaRPr lang="en-US" baseline="0" dirty="0" smtClean="0"/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 </a:t>
            </a:r>
            <a:r>
              <a:rPr lang="en-US" baseline="0" dirty="0" smtClean="0"/>
              <a:t>Each reveal item is associated with a picture. And each reveal item has a number, where each number matches the button that covers the picture. For example, the reveal_9 (picture) is located under </a:t>
            </a:r>
            <a:r>
              <a:rPr lang="en-US" b="0" baseline="0" dirty="0" smtClean="0"/>
              <a:t>button number 9</a:t>
            </a:r>
            <a:r>
              <a:rPr lang="en-US" baseline="0" dirty="0" smtClean="0"/>
              <a:t>) </a:t>
            </a:r>
            <a:br>
              <a:rPr lang="en-US" baseline="0" dirty="0" smtClean="0"/>
            </a:br>
            <a:endParaRPr lang="en-US" baseline="0" dirty="0" smtClean="0"/>
          </a:p>
          <a:p>
            <a:pPr marL="228600" indent="-228600">
              <a:buFont typeface="+mj-lt"/>
              <a:buAutoNum type="arabicPeriod" startAt="3"/>
            </a:pPr>
            <a:r>
              <a:rPr lang="en-US" b="0" baseline="0" dirty="0" smtClean="0"/>
              <a:t>After you have selected the reveal item associated with the picture that you want to replace, on the slide, locate and right-click the selected picture, and then click </a:t>
            </a:r>
            <a:r>
              <a:rPr lang="en-US" b="1" baseline="0" dirty="0" smtClean="0"/>
              <a:t>Format Picture</a:t>
            </a:r>
            <a:r>
              <a:rPr lang="en-US" baseline="0" dirty="0" smtClean="0"/>
              <a:t>. 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in the left pane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, and in the right pane, select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Insert from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File</a:t>
            </a:r>
            <a:r>
              <a:rPr lang="en-US" baseline="0" dirty="0" smtClean="0"/>
              <a:t>, locate the picture that you want to place on the calendar, and then click </a:t>
            </a:r>
            <a:r>
              <a:rPr lang="en-US" b="1" baseline="0" dirty="0" smtClean="0"/>
              <a:t>Open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 startAt="3"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aseline="0" dirty="0" smtClean="0"/>
              <a:t>To reproduce the button and reveal shapes and images on this slide, do the following: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Shapes.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a “reveal” shape (such as a rectangle to cover a window, or a star in the sky), and then click and drag to draw the shape on the slide.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Fill these shapes with pictures or clip art images. (see procedures above)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Visibility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double-click on the [object] to edit the text and type a new name (“reveal_1”).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Next,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Shapes.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a “button” shape, and then click and drag to draw the shape on the slide. (For example, a rectangle is drawn over the first window and it is now button #1).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on the “button” shape and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Edit Text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Type in the text (number) for that “button.”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Visibility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double-click on the [object] to edit the text and type a new name (“button_1”).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the “button” shape on this slide so that it completely covers the “reveal” shape.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aseline="0" dirty="0" smtClean="0"/>
              <a:t>To reproduce the animation effects on the slide, do the following: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Animations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Animations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Custom Animation</a:t>
            </a:r>
            <a:r>
              <a:rPr lang="en-US" baseline="0" dirty="0" smtClean="0"/>
              <a:t>. The </a:t>
            </a:r>
            <a:r>
              <a:rPr lang="en-US" b="1" baseline="0" dirty="0" smtClean="0"/>
              <a:t>Custom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pane opens up.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To assign an effect to the “button” (in this case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), select the button on the slide, and then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click </a:t>
            </a:r>
            <a:r>
              <a:rPr lang="en-US" b="1" baseline="0" dirty="0" smtClean="0"/>
              <a:t>Add Effect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Exit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More Effects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Add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Exit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="0" baseline="0" dirty="0" smtClean="0"/>
              <a:t> dialog box, u</a:t>
            </a:r>
            <a:r>
              <a:rPr lang="en-US" baseline="0" dirty="0" smtClean="0"/>
              <a:t>nder </a:t>
            </a:r>
            <a:r>
              <a:rPr lang="en-US" b="1" baseline="0" dirty="0" smtClean="0"/>
              <a:t>Subtle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click the arrow to the right of the effect that you just added (fade exit effect) and select </a:t>
            </a:r>
            <a:r>
              <a:rPr lang="en-US" b="1" baseline="0" dirty="0" smtClean="0"/>
              <a:t>Timing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Fade</a:t>
            </a:r>
            <a:r>
              <a:rPr lang="en-US" b="0" baseline="0" dirty="0" smtClean="0"/>
              <a:t> dialog box, on the </a:t>
            </a:r>
            <a:r>
              <a:rPr lang="en-US" b="1" baseline="0" dirty="0" smtClean="0"/>
              <a:t>Timing</a:t>
            </a:r>
            <a:r>
              <a:rPr lang="en-US" b="0" baseline="0" dirty="0" smtClean="0"/>
              <a:t> tab,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Click the double arrows to the right of </a:t>
            </a:r>
            <a:r>
              <a:rPr lang="en-US" b="1" baseline="0" dirty="0" smtClean="0"/>
              <a:t>Triggers</a:t>
            </a:r>
            <a:r>
              <a:rPr lang="en-US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Click </a:t>
            </a:r>
            <a:r>
              <a:rPr lang="en-US" b="1" baseline="0" dirty="0" smtClean="0"/>
              <a:t>Start effect on click of</a:t>
            </a:r>
            <a:r>
              <a:rPr lang="en-US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Next to </a:t>
            </a:r>
            <a:r>
              <a:rPr lang="en-US" b="1" baseline="0" dirty="0" smtClean="0"/>
              <a:t>Start effect on click of</a:t>
            </a:r>
            <a:r>
              <a:rPr lang="en-US" b="0" baseline="0" dirty="0" smtClean="0"/>
              <a:t>, in the list select the “button” shape.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slide, select the picture-filled (“reveal”) shape beneath the “button” shape, and in the </a:t>
            </a:r>
            <a:r>
              <a:rPr lang="en-US" b="1" baseline="0" dirty="0" smtClean="0"/>
              <a:t>Custom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pane, click </a:t>
            </a:r>
            <a:r>
              <a:rPr lang="en-US" b="1" baseline="0" dirty="0" smtClean="0"/>
              <a:t>Add</a:t>
            </a:r>
            <a:r>
              <a:rPr lang="en-US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Entrance</a:t>
            </a:r>
            <a:r>
              <a:rPr lang="en-US" baseline="0" dirty="0" smtClean="0"/>
              <a:t>, and click </a:t>
            </a:r>
            <a:r>
              <a:rPr lang="en-US" b="1" baseline="0" dirty="0" smtClean="0"/>
              <a:t>More Effects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Add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Entrance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="0" baseline="0" dirty="0" smtClean="0"/>
              <a:t> dialog box, u</a:t>
            </a:r>
            <a:r>
              <a:rPr lang="en-US" baseline="0" dirty="0" smtClean="0"/>
              <a:t>nder </a:t>
            </a:r>
            <a:r>
              <a:rPr lang="en-US" b="1" baseline="0" dirty="0" smtClean="0"/>
              <a:t>Subtle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Fade.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select the effect that you just added (fade entrance effect), and then under </a:t>
            </a:r>
            <a:r>
              <a:rPr lang="en-US" b="1" baseline="0" dirty="0" smtClean="0"/>
              <a:t>Modify: Fade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Start</a:t>
            </a:r>
            <a:r>
              <a:rPr lang="en-US" baseline="0" dirty="0" smtClean="0"/>
              <a:t> list select </a:t>
            </a:r>
            <a:r>
              <a:rPr lang="en-US" b="1" baseline="0" dirty="0" smtClean="0"/>
              <a:t>With</a:t>
            </a:r>
            <a:r>
              <a:rPr lang="en-US" baseline="0" dirty="0" smtClean="0"/>
              <a:t> </a:t>
            </a:r>
            <a:r>
              <a:rPr lang="en-US" b="1" baseline="0" dirty="0" smtClean="0"/>
              <a:t>Previous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Follow the same procedures with the remaining 24 “button” and “reveal” pairs of objects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38A9F-B664-475B-A483-247BF358F96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712788"/>
            <a:ext cx="7834313" cy="593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6063" y="1455738"/>
            <a:ext cx="7877175" cy="51149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849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135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EDBDBC3B-8719-4222-8CF9-7007035FA8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712788"/>
            <a:ext cx="783431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063" y="1455738"/>
            <a:ext cx="787717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61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849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461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461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135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Tahoma" charset="0"/>
              </a:defRPr>
            </a:lvl1pPr>
          </a:lstStyle>
          <a:p>
            <a:fld id="{D0DF3739-24BD-4BBE-B17C-9A13224B2763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5.xml"/><Relationship Id="rId18" Type="http://schemas.openxmlformats.org/officeDocument/2006/relationships/image" Target="../media/image10.wmf"/><Relationship Id="rId26" Type="http://schemas.openxmlformats.org/officeDocument/2006/relationships/image" Target="../media/image15.wmf"/><Relationship Id="rId39" Type="http://schemas.openxmlformats.org/officeDocument/2006/relationships/image" Target="../media/image24.emf"/><Relationship Id="rId3" Type="http://schemas.openxmlformats.org/officeDocument/2006/relationships/image" Target="../media/image2.jpeg"/><Relationship Id="rId21" Type="http://schemas.openxmlformats.org/officeDocument/2006/relationships/image" Target="../media/image12.png"/><Relationship Id="rId34" Type="http://schemas.openxmlformats.org/officeDocument/2006/relationships/image" Target="../media/image19.wmf"/><Relationship Id="rId7" Type="http://schemas.openxmlformats.org/officeDocument/2006/relationships/image" Target="../media/image4.wmf"/><Relationship Id="rId12" Type="http://schemas.openxmlformats.org/officeDocument/2006/relationships/slide" Target="slide10.xml"/><Relationship Id="rId17" Type="http://schemas.openxmlformats.org/officeDocument/2006/relationships/image" Target="../media/image9.wmf"/><Relationship Id="rId25" Type="http://schemas.openxmlformats.org/officeDocument/2006/relationships/image" Target="../media/image14.wmf"/><Relationship Id="rId33" Type="http://schemas.openxmlformats.org/officeDocument/2006/relationships/slide" Target="slide8.xml"/><Relationship Id="rId38" Type="http://schemas.openxmlformats.org/officeDocument/2006/relationships/image" Target="../media/image23.w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wmf"/><Relationship Id="rId20" Type="http://schemas.openxmlformats.org/officeDocument/2006/relationships/slide" Target="slide14.xml"/><Relationship Id="rId29" Type="http://schemas.openxmlformats.org/officeDocument/2006/relationships/image" Target="../media/image17.wmf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image" Target="../media/image6.wmf"/><Relationship Id="rId24" Type="http://schemas.openxmlformats.org/officeDocument/2006/relationships/slide" Target="slide6.xml"/><Relationship Id="rId32" Type="http://schemas.openxmlformats.org/officeDocument/2006/relationships/image" Target="../media/image18.wmf"/><Relationship Id="rId37" Type="http://schemas.openxmlformats.org/officeDocument/2006/relationships/image" Target="../media/image22.wmf"/><Relationship Id="rId40" Type="http://schemas.openxmlformats.org/officeDocument/2006/relationships/image" Target="../media/image25.png"/><Relationship Id="rId5" Type="http://schemas.openxmlformats.org/officeDocument/2006/relationships/image" Target="../media/image3.wmf"/><Relationship Id="rId15" Type="http://schemas.openxmlformats.org/officeDocument/2006/relationships/slide" Target="slide9.xml"/><Relationship Id="rId23" Type="http://schemas.openxmlformats.org/officeDocument/2006/relationships/image" Target="../media/image13.wmf"/><Relationship Id="rId28" Type="http://schemas.openxmlformats.org/officeDocument/2006/relationships/image" Target="../media/image16.wmf"/><Relationship Id="rId36" Type="http://schemas.openxmlformats.org/officeDocument/2006/relationships/image" Target="../media/image21.wmf"/><Relationship Id="rId10" Type="http://schemas.openxmlformats.org/officeDocument/2006/relationships/slide" Target="slide13.xml"/><Relationship Id="rId19" Type="http://schemas.openxmlformats.org/officeDocument/2006/relationships/image" Target="../media/image11.jpeg"/><Relationship Id="rId31" Type="http://schemas.openxmlformats.org/officeDocument/2006/relationships/slide" Target="slide15.xml"/><Relationship Id="rId4" Type="http://schemas.openxmlformats.org/officeDocument/2006/relationships/slide" Target="slide12.xml"/><Relationship Id="rId9" Type="http://schemas.openxmlformats.org/officeDocument/2006/relationships/image" Target="../media/image5.wmf"/><Relationship Id="rId14" Type="http://schemas.openxmlformats.org/officeDocument/2006/relationships/image" Target="../media/image7.wmf"/><Relationship Id="rId22" Type="http://schemas.openxmlformats.org/officeDocument/2006/relationships/slide" Target="slide7.xml"/><Relationship Id="rId27" Type="http://schemas.openxmlformats.org/officeDocument/2006/relationships/slide" Target="slide2.xml"/><Relationship Id="rId30" Type="http://schemas.openxmlformats.org/officeDocument/2006/relationships/slide" Target="slide3.xml"/><Relationship Id="rId35" Type="http://schemas.openxmlformats.org/officeDocument/2006/relationships/image" Target="../media/image20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s://www.goodreads.com/author/show/838305.Mother_Teresa" TargetMode="External"/><Relationship Id="rId7" Type="http://schemas.openxmlformats.org/officeDocument/2006/relationships/slide" Target="slide1.xm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dreads.com/work/quotes/203837" TargetMode="Externa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quotes.com/author/30129-Clare_of_Assisi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slide" Target="slide1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8.png"/><Relationship Id="rId5" Type="http://schemas.openxmlformats.org/officeDocument/2006/relationships/slide" Target="slide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reads.com/author/show/838305.Mother_Teresa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slide" Target="slide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066800" y="8153400"/>
            <a:ext cx="7834313" cy="5937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reveal_22">
            <a:hlinkClick r:id="rId4" action="ppaction://hlinksldjump"/>
          </p:cNvPr>
          <p:cNvSpPr/>
          <p:nvPr/>
        </p:nvSpPr>
        <p:spPr bwMode="auto">
          <a:xfrm>
            <a:off x="1153886" y="1643743"/>
            <a:ext cx="947057" cy="587828"/>
          </a:xfrm>
          <a:prstGeom prst="rect">
            <a:avLst/>
          </a:prstGeom>
          <a:blipFill dpi="0" rotWithShape="1">
            <a:blip r:embed="rId5" cstate="print"/>
            <a:srcRect/>
            <a:tile tx="-63500" ty="0" sx="50000" sy="50000" flip="none" algn="ct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veal_2">
            <a:hlinkClick r:id="rId6" action="ppaction://hlinksldjump"/>
          </p:cNvPr>
          <p:cNvSpPr/>
          <p:nvPr/>
        </p:nvSpPr>
        <p:spPr bwMode="auto">
          <a:xfrm>
            <a:off x="4953000" y="3326606"/>
            <a:ext cx="892629" cy="511969"/>
          </a:xfrm>
          <a:prstGeom prst="rect">
            <a:avLst/>
          </a:prstGeom>
          <a:blipFill dpi="0" rotWithShape="1">
            <a:blip r:embed="rId7" cstate="print"/>
            <a:srcRect/>
            <a:tile tx="63500" ty="0" sx="35000" sy="35000" flip="none" algn="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aveal_14">
            <a:hlinkClick r:id="rId8" action="ppaction://hlinksldjump"/>
          </p:cNvPr>
          <p:cNvSpPr/>
          <p:nvPr/>
        </p:nvSpPr>
        <p:spPr bwMode="auto">
          <a:xfrm>
            <a:off x="6781800" y="3374571"/>
            <a:ext cx="957943" cy="609260"/>
          </a:xfrm>
          <a:prstGeom prst="rect">
            <a:avLst/>
          </a:prstGeom>
          <a:blipFill dpi="0" rotWithShape="1">
            <a:blip r:embed="rId9" cstate="print"/>
            <a:srcRect/>
            <a:tile tx="0" ty="254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veal_24">
            <a:hlinkClick r:id="rId10" action="ppaction://hlinksldjump"/>
          </p:cNvPr>
          <p:cNvSpPr/>
          <p:nvPr/>
        </p:nvSpPr>
        <p:spPr bwMode="auto">
          <a:xfrm>
            <a:off x="6781800" y="4234543"/>
            <a:ext cx="947057" cy="587828"/>
          </a:xfrm>
          <a:prstGeom prst="rect">
            <a:avLst/>
          </a:prstGeom>
          <a:blipFill dpi="0" rotWithShape="1">
            <a:blip r:embed="rId11" cstate="print"/>
            <a:srcRect/>
            <a:tile tx="228600" ty="-127000" sx="40000" sy="4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veal_13">
            <a:hlinkClick r:id="rId12" action="ppaction://hlinksldjump"/>
          </p:cNvPr>
          <p:cNvSpPr/>
          <p:nvPr/>
        </p:nvSpPr>
        <p:spPr bwMode="auto">
          <a:xfrm>
            <a:off x="6760029" y="5083629"/>
            <a:ext cx="979714" cy="783771"/>
          </a:xfrm>
          <a:prstGeom prst="rect">
            <a:avLst/>
          </a:prstGeom>
          <a:blipFill dpi="0" rotWithShape="1">
            <a:blip r:embed="rId11" cstate="print"/>
            <a:srcRect/>
            <a:tile tx="127000" ty="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veal_6">
            <a:hlinkClick r:id="rId13" action="ppaction://hlinksldjump"/>
          </p:cNvPr>
          <p:cNvSpPr/>
          <p:nvPr/>
        </p:nvSpPr>
        <p:spPr bwMode="auto">
          <a:xfrm>
            <a:off x="5084649" y="5173769"/>
            <a:ext cx="674914" cy="631372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 l="20000" r="20000" b="-10000"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veal_12">
            <a:hlinkClick r:id="rId15" action="ppaction://hlinksldjump"/>
          </p:cNvPr>
          <p:cNvSpPr/>
          <p:nvPr/>
        </p:nvSpPr>
        <p:spPr bwMode="auto">
          <a:xfrm>
            <a:off x="4953000" y="4186238"/>
            <a:ext cx="892629" cy="500062"/>
          </a:xfrm>
          <a:prstGeom prst="rect">
            <a:avLst/>
          </a:prstGeom>
          <a:blipFill dpi="0" rotWithShape="1">
            <a:blip r:embed="rId16" cstate="print"/>
            <a:srcRect/>
            <a:tile tx="508000" ty="635000" sx="70000" sy="7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veal_21"/>
          <p:cNvSpPr/>
          <p:nvPr/>
        </p:nvSpPr>
        <p:spPr bwMode="auto">
          <a:xfrm>
            <a:off x="4953000" y="2488406"/>
            <a:ext cx="881743" cy="514349"/>
          </a:xfrm>
          <a:prstGeom prst="rect">
            <a:avLst/>
          </a:prstGeom>
          <a:blipFill dpi="0" rotWithShape="1">
            <a:blip r:embed="rId17" cstate="print"/>
            <a:srcRect/>
            <a:tile tx="0" ty="635000" sx="100000" sy="10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eveal_17"/>
          <p:cNvSpPr/>
          <p:nvPr/>
        </p:nvSpPr>
        <p:spPr bwMode="auto">
          <a:xfrm>
            <a:off x="5000625" y="1790700"/>
            <a:ext cx="814388" cy="433388"/>
          </a:xfrm>
          <a:prstGeom prst="rect">
            <a:avLst/>
          </a:prstGeom>
          <a:blipFill dpi="0" rotWithShape="1">
            <a:blip r:embed="rId18" cstate="print"/>
            <a:srcRect/>
            <a:tile tx="63500" ty="127000" sx="25000" sy="25000" flip="none" algn="ct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veal_9"/>
          <p:cNvSpPr/>
          <p:nvPr/>
        </p:nvSpPr>
        <p:spPr bwMode="auto">
          <a:xfrm>
            <a:off x="5176837" y="995362"/>
            <a:ext cx="490538" cy="438150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reveal_19">
            <a:hlinkClick r:id="rId20" action="ppaction://hlinksldjump"/>
          </p:cNvPr>
          <p:cNvSpPr/>
          <p:nvPr/>
        </p:nvSpPr>
        <p:spPr bwMode="auto">
          <a:xfrm>
            <a:off x="3054350" y="2444750"/>
            <a:ext cx="965200" cy="606425"/>
          </a:xfrm>
          <a:prstGeom prst="rect">
            <a:avLst/>
          </a:prstGeom>
          <a:blipFill dpi="0" rotWithShape="1">
            <a:blip r:embed="rId21" cstate="print"/>
            <a:srcRect/>
            <a:tile tx="2540000" ty="25400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veal_8">
            <a:hlinkClick r:id="rId22" action="ppaction://hlinksldjump"/>
          </p:cNvPr>
          <p:cNvSpPr/>
          <p:nvPr/>
        </p:nvSpPr>
        <p:spPr bwMode="auto">
          <a:xfrm>
            <a:off x="3054350" y="3282950"/>
            <a:ext cx="958850" cy="622300"/>
          </a:xfrm>
          <a:prstGeom prst="rect">
            <a:avLst/>
          </a:prstGeom>
          <a:blipFill dpi="0" rotWithShape="1">
            <a:blip r:embed="rId23" cstate="print"/>
            <a:srcRect/>
            <a:tile tx="0" ty="-101600" sx="40000" sy="4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veal_7">
            <a:hlinkClick r:id="rId24" action="ppaction://hlinksldjump"/>
          </p:cNvPr>
          <p:cNvSpPr/>
          <p:nvPr/>
        </p:nvSpPr>
        <p:spPr bwMode="auto">
          <a:xfrm>
            <a:off x="3028950" y="4133850"/>
            <a:ext cx="990600" cy="603250"/>
          </a:xfrm>
          <a:prstGeom prst="rect">
            <a:avLst/>
          </a:prstGeom>
          <a:blipFill dpi="0" rotWithShape="0">
            <a:blip r:embed="rId23" cstate="print"/>
            <a:srcRect/>
            <a:tile tx="-63500" ty="12700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eveal_16"/>
          <p:cNvSpPr/>
          <p:nvPr/>
        </p:nvSpPr>
        <p:spPr bwMode="auto">
          <a:xfrm>
            <a:off x="3059906" y="5003800"/>
            <a:ext cx="965994" cy="800100"/>
          </a:xfrm>
          <a:prstGeom prst="rect">
            <a:avLst/>
          </a:prstGeom>
          <a:blipFill dpi="0" rotWithShape="1">
            <a:blip r:embed="rId25" cstate="print"/>
            <a:srcRect/>
            <a:tile tx="-63500" ty="-6350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veal_10"/>
          <p:cNvSpPr/>
          <p:nvPr/>
        </p:nvSpPr>
        <p:spPr bwMode="auto">
          <a:xfrm>
            <a:off x="1647835" y="5320398"/>
            <a:ext cx="671513" cy="661988"/>
          </a:xfrm>
          <a:prstGeom prst="rect">
            <a:avLst/>
          </a:prstGeom>
          <a:blipFill dpi="0" rotWithShape="1">
            <a:blip r:embed="rId26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veal_1">
            <a:hlinkClick r:id="rId27" action="ppaction://hlinksldjump"/>
          </p:cNvPr>
          <p:cNvSpPr/>
          <p:nvPr/>
        </p:nvSpPr>
        <p:spPr bwMode="auto">
          <a:xfrm>
            <a:off x="1171575" y="4179094"/>
            <a:ext cx="926306" cy="585787"/>
          </a:xfrm>
          <a:prstGeom prst="rect">
            <a:avLst/>
          </a:prstGeom>
          <a:blipFill dpi="0" rotWithShape="1">
            <a:blip r:embed="rId28" cstate="print"/>
            <a:srcRect/>
            <a:tile tx="-63500" ty="381000" sx="30000" sy="3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veal_23"/>
          <p:cNvSpPr/>
          <p:nvPr/>
        </p:nvSpPr>
        <p:spPr bwMode="auto">
          <a:xfrm>
            <a:off x="1138238" y="3352800"/>
            <a:ext cx="971550" cy="604838"/>
          </a:xfrm>
          <a:prstGeom prst="rect">
            <a:avLst/>
          </a:prstGeom>
          <a:blipFill dpi="0" rotWithShape="1">
            <a:blip r:embed="rId29" cstate="print"/>
            <a:srcRect/>
            <a:tile tx="0" ty="-508000" sx="70000" sy="7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reveal_4">
            <a:hlinkClick r:id="rId30" action="ppaction://hlinksldjump"/>
          </p:cNvPr>
          <p:cNvSpPr/>
          <p:nvPr/>
        </p:nvSpPr>
        <p:spPr bwMode="auto">
          <a:xfrm>
            <a:off x="1123950" y="2447925"/>
            <a:ext cx="985838" cy="604838"/>
          </a:xfrm>
          <a:prstGeom prst="rect">
            <a:avLst/>
          </a:prstGeom>
          <a:blipFill dpi="0" rotWithShape="1">
            <a:blip r:embed="rId5" cstate="print"/>
            <a:srcRect/>
            <a:tile tx="254000" ty="101600" sx="70000" sy="7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eveal_3">
            <a:hlinkClick r:id="rId31" action="ppaction://hlinksldjump"/>
          </p:cNvPr>
          <p:cNvSpPr/>
          <p:nvPr/>
        </p:nvSpPr>
        <p:spPr bwMode="auto">
          <a:xfrm>
            <a:off x="2238375" y="342900"/>
            <a:ext cx="533400" cy="533400"/>
          </a:xfrm>
          <a:prstGeom prst="ellipse">
            <a:avLst/>
          </a:prstGeom>
          <a:blipFill dpi="0" rotWithShape="1">
            <a:blip r:embed="rId32" cstate="print"/>
            <a:srcRect/>
            <a:tile tx="-127000" ty="-127000" sx="50000" sy="50000" flip="none" algn="tl"/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eveal_11">
            <a:hlinkClick r:id="rId33" action="ppaction://hlinksldjump"/>
          </p:cNvPr>
          <p:cNvSpPr/>
          <p:nvPr/>
        </p:nvSpPr>
        <p:spPr bwMode="auto">
          <a:xfrm>
            <a:off x="4038600" y="-171450"/>
            <a:ext cx="762000" cy="762000"/>
          </a:xfrm>
          <a:prstGeom prst="ellipse">
            <a:avLst/>
          </a:prstGeom>
          <a:blipFill dpi="0" rotWithShape="1">
            <a:blip r:embed="rId34" cstate="print"/>
            <a:srcRect/>
            <a:tile tx="127000" ty="0" sx="50000" sy="50000" flip="none" algn="t"/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veal_15">
            <a:hlinkClick r:id="rId4" action="ppaction://hlinksldjump"/>
          </p:cNvPr>
          <p:cNvSpPr/>
          <p:nvPr/>
        </p:nvSpPr>
        <p:spPr bwMode="auto">
          <a:xfrm>
            <a:off x="-1481138" y="5695950"/>
            <a:ext cx="2962275" cy="116205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reveal_20">
            <a:hlinkClick r:id="rId31" action="ppaction://hlinksldjump"/>
          </p:cNvPr>
          <p:cNvSpPr/>
          <p:nvPr/>
        </p:nvSpPr>
        <p:spPr bwMode="auto">
          <a:xfrm>
            <a:off x="7996926" y="5619750"/>
            <a:ext cx="2590800" cy="1238250"/>
          </a:xfrm>
          <a:prstGeom prst="rect">
            <a:avLst/>
          </a:prstGeom>
          <a:blipFill dpi="0" rotWithShape="1">
            <a:blip r:embed="rId36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eveal_18">
            <a:hlinkClick r:id="rId10" action="ppaction://hlinksldjump"/>
          </p:cNvPr>
          <p:cNvSpPr/>
          <p:nvPr/>
        </p:nvSpPr>
        <p:spPr bwMode="auto">
          <a:xfrm>
            <a:off x="2748640" y="-1261384"/>
            <a:ext cx="819149" cy="100012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eveal_5">
            <a:hlinkClick r:id="rId6" action="ppaction://hlinksldjump"/>
          </p:cNvPr>
          <p:cNvSpPr/>
          <p:nvPr/>
        </p:nvSpPr>
        <p:spPr bwMode="auto">
          <a:xfrm>
            <a:off x="6293302" y="-962022"/>
            <a:ext cx="981075" cy="131445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veal_22xtra"/>
          <p:cNvSpPr/>
          <p:nvPr/>
        </p:nvSpPr>
        <p:spPr bwMode="auto">
          <a:xfrm>
            <a:off x="1371600" y="1132114"/>
            <a:ext cx="424543" cy="250372"/>
          </a:xfrm>
          <a:prstGeom prst="rect">
            <a:avLst/>
          </a:prstGeom>
          <a:blipFill dpi="0" rotWithShape="1">
            <a:blip r:embed="rId5" cstate="print"/>
            <a:srcRect/>
            <a:tile tx="698500" ty="16510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button"/>
          <p:cNvSpPr/>
          <p:nvPr/>
        </p:nvSpPr>
        <p:spPr bwMode="auto">
          <a:xfrm>
            <a:off x="1426034" y="430529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</a:t>
            </a:r>
          </a:p>
        </p:txBody>
      </p:sp>
      <p:sp>
        <p:nvSpPr>
          <p:cNvPr id="76" name="button"/>
          <p:cNvSpPr/>
          <p:nvPr/>
        </p:nvSpPr>
        <p:spPr bwMode="auto">
          <a:xfrm>
            <a:off x="7372837" y="194616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</a:t>
            </a:r>
          </a:p>
        </p:txBody>
      </p:sp>
      <p:sp>
        <p:nvSpPr>
          <p:cNvPr id="77" name="button"/>
          <p:cNvSpPr/>
          <p:nvPr/>
        </p:nvSpPr>
        <p:spPr bwMode="auto">
          <a:xfrm>
            <a:off x="1293795" y="251818"/>
            <a:ext cx="457200" cy="4572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3</a:t>
            </a:r>
          </a:p>
        </p:txBody>
      </p:sp>
      <p:sp>
        <p:nvSpPr>
          <p:cNvPr id="78" name="button"/>
          <p:cNvSpPr/>
          <p:nvPr/>
        </p:nvSpPr>
        <p:spPr bwMode="auto">
          <a:xfrm>
            <a:off x="1426034" y="257446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4</a:t>
            </a:r>
          </a:p>
        </p:txBody>
      </p:sp>
      <p:sp>
        <p:nvSpPr>
          <p:cNvPr id="79" name="button"/>
          <p:cNvSpPr/>
          <p:nvPr/>
        </p:nvSpPr>
        <p:spPr bwMode="auto">
          <a:xfrm>
            <a:off x="5170724" y="3447087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5</a:t>
            </a:r>
          </a:p>
        </p:txBody>
      </p:sp>
      <p:sp>
        <p:nvSpPr>
          <p:cNvPr id="80" name="button"/>
          <p:cNvSpPr/>
          <p:nvPr/>
        </p:nvSpPr>
        <p:spPr bwMode="auto">
          <a:xfrm>
            <a:off x="5153478" y="5296020"/>
            <a:ext cx="478972" cy="34052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6</a:t>
            </a:r>
          </a:p>
        </p:txBody>
      </p:sp>
      <p:sp>
        <p:nvSpPr>
          <p:cNvPr id="81" name="button"/>
          <p:cNvSpPr/>
          <p:nvPr/>
        </p:nvSpPr>
        <p:spPr bwMode="auto">
          <a:xfrm>
            <a:off x="3341918" y="42835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7</a:t>
            </a:r>
          </a:p>
        </p:txBody>
      </p:sp>
      <p:sp>
        <p:nvSpPr>
          <p:cNvPr id="82" name="button"/>
          <p:cNvSpPr/>
          <p:nvPr/>
        </p:nvSpPr>
        <p:spPr bwMode="auto">
          <a:xfrm>
            <a:off x="3341918" y="3423555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8</a:t>
            </a:r>
          </a:p>
        </p:txBody>
      </p:sp>
      <p:sp>
        <p:nvSpPr>
          <p:cNvPr id="83" name="button"/>
          <p:cNvSpPr/>
          <p:nvPr/>
        </p:nvSpPr>
        <p:spPr bwMode="auto">
          <a:xfrm>
            <a:off x="8682714" y="6304977"/>
            <a:ext cx="413656" cy="250369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9</a:t>
            </a:r>
          </a:p>
        </p:txBody>
      </p:sp>
      <p:sp>
        <p:nvSpPr>
          <p:cNvPr id="84" name="button"/>
          <p:cNvSpPr/>
          <p:nvPr/>
        </p:nvSpPr>
        <p:spPr bwMode="auto">
          <a:xfrm>
            <a:off x="8475886" y="186257"/>
            <a:ext cx="413656" cy="29592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10</a:t>
            </a:r>
          </a:p>
        </p:txBody>
      </p:sp>
      <p:sp>
        <p:nvSpPr>
          <p:cNvPr id="88" name="button"/>
          <p:cNvSpPr/>
          <p:nvPr/>
        </p:nvSpPr>
        <p:spPr bwMode="auto">
          <a:xfrm>
            <a:off x="4158342" y="0"/>
            <a:ext cx="566056" cy="56605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11</a:t>
            </a:r>
          </a:p>
        </p:txBody>
      </p:sp>
      <p:sp>
        <p:nvSpPr>
          <p:cNvPr id="90" name="button"/>
          <p:cNvSpPr/>
          <p:nvPr/>
        </p:nvSpPr>
        <p:spPr bwMode="auto">
          <a:xfrm>
            <a:off x="5225148" y="425086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12</a:t>
            </a:r>
          </a:p>
        </p:txBody>
      </p:sp>
      <p:sp>
        <p:nvSpPr>
          <p:cNvPr id="91" name="button"/>
          <p:cNvSpPr/>
          <p:nvPr/>
        </p:nvSpPr>
        <p:spPr bwMode="auto">
          <a:xfrm>
            <a:off x="7032174" y="52741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13</a:t>
            </a:r>
          </a:p>
        </p:txBody>
      </p:sp>
      <p:sp>
        <p:nvSpPr>
          <p:cNvPr id="92" name="button"/>
          <p:cNvSpPr/>
          <p:nvPr/>
        </p:nvSpPr>
        <p:spPr bwMode="auto">
          <a:xfrm>
            <a:off x="7032174" y="351064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14</a:t>
            </a:r>
          </a:p>
        </p:txBody>
      </p:sp>
      <p:sp>
        <p:nvSpPr>
          <p:cNvPr id="93" name="button"/>
          <p:cNvSpPr/>
          <p:nvPr/>
        </p:nvSpPr>
        <p:spPr bwMode="auto">
          <a:xfrm>
            <a:off x="1370345" y="176358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15</a:t>
            </a:r>
          </a:p>
        </p:txBody>
      </p:sp>
      <p:sp>
        <p:nvSpPr>
          <p:cNvPr id="94" name="button"/>
          <p:cNvSpPr/>
          <p:nvPr/>
        </p:nvSpPr>
        <p:spPr bwMode="auto">
          <a:xfrm>
            <a:off x="3341918" y="525235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16</a:t>
            </a:r>
          </a:p>
        </p:txBody>
      </p:sp>
      <p:sp>
        <p:nvSpPr>
          <p:cNvPr id="95" name="button"/>
          <p:cNvSpPr/>
          <p:nvPr/>
        </p:nvSpPr>
        <p:spPr bwMode="auto">
          <a:xfrm>
            <a:off x="5225148" y="183424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17</a:t>
            </a:r>
          </a:p>
        </p:txBody>
      </p:sp>
      <p:sp>
        <p:nvSpPr>
          <p:cNvPr id="96" name="button"/>
          <p:cNvSpPr/>
          <p:nvPr/>
        </p:nvSpPr>
        <p:spPr bwMode="auto">
          <a:xfrm>
            <a:off x="7019894" y="434340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18</a:t>
            </a:r>
          </a:p>
        </p:txBody>
      </p:sp>
      <p:sp>
        <p:nvSpPr>
          <p:cNvPr id="97" name="button"/>
          <p:cNvSpPr/>
          <p:nvPr/>
        </p:nvSpPr>
        <p:spPr bwMode="auto">
          <a:xfrm>
            <a:off x="3341918" y="258535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19</a:t>
            </a:r>
          </a:p>
        </p:txBody>
      </p:sp>
      <p:sp>
        <p:nvSpPr>
          <p:cNvPr id="98" name="button"/>
          <p:cNvSpPr/>
          <p:nvPr/>
        </p:nvSpPr>
        <p:spPr bwMode="auto">
          <a:xfrm>
            <a:off x="5225148" y="257446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21</a:t>
            </a:r>
          </a:p>
        </p:txBody>
      </p:sp>
      <p:sp>
        <p:nvSpPr>
          <p:cNvPr id="99" name="button"/>
          <p:cNvSpPr/>
          <p:nvPr/>
        </p:nvSpPr>
        <p:spPr bwMode="auto">
          <a:xfrm>
            <a:off x="355406" y="6148551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22</a:t>
            </a:r>
          </a:p>
        </p:txBody>
      </p:sp>
      <p:sp>
        <p:nvSpPr>
          <p:cNvPr id="100" name="button"/>
          <p:cNvSpPr/>
          <p:nvPr/>
        </p:nvSpPr>
        <p:spPr bwMode="auto">
          <a:xfrm>
            <a:off x="1358206" y="5214679"/>
            <a:ext cx="428243" cy="377742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20</a:t>
            </a:r>
          </a:p>
        </p:txBody>
      </p:sp>
      <p:sp>
        <p:nvSpPr>
          <p:cNvPr id="101" name="button"/>
          <p:cNvSpPr/>
          <p:nvPr/>
        </p:nvSpPr>
        <p:spPr bwMode="auto">
          <a:xfrm>
            <a:off x="1426034" y="347798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23</a:t>
            </a:r>
          </a:p>
        </p:txBody>
      </p:sp>
      <p:sp>
        <p:nvSpPr>
          <p:cNvPr id="102" name="button"/>
          <p:cNvSpPr/>
          <p:nvPr/>
        </p:nvSpPr>
        <p:spPr bwMode="auto">
          <a:xfrm>
            <a:off x="2319348" y="48041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24</a:t>
            </a:r>
          </a:p>
        </p:txBody>
      </p:sp>
      <p:sp>
        <p:nvSpPr>
          <p:cNvPr id="2" name="Rectangle 1"/>
          <p:cNvSpPr/>
          <p:nvPr/>
        </p:nvSpPr>
        <p:spPr>
          <a:xfrm>
            <a:off x="1269949" y="6010958"/>
            <a:ext cx="64589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</a:t>
            </a:r>
            <a:r>
              <a:rPr lang="en-US" sz="36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Oaklands</a:t>
            </a:r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Way</a:t>
            </a:r>
            <a:endParaRPr lang="en-US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372837" y="701801"/>
            <a:ext cx="662702" cy="968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165961" y="1007607"/>
            <a:ext cx="524938" cy="541565"/>
          </a:xfrm>
          <a:prstGeom prst="rect">
            <a:avLst/>
          </a:prstGeom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7 0  0.031 0.01867  0.031 0.04133  C 0.031 0.06533  0.017 0.084  0 0.084  C -0.017 0.084  -0.031 0.10267  -0.031 0.12533  C -0.031 0.148  -0.017 0.16667  0 0.16667  C 0.017 0.16667  0.031 0.18533  0.031 0.208  C 0.031 0.23067  0.017 0.24933  0 0.24933  C -0.017 0.24933  -0.031 0.268  -0.031 0.292  C -0.031 0.31467  -0.017 0.33333  0 0.33333  C 0.017 0.33333  0.031 0.31467  0.031 0.292  C 0.031 0.268  0.017 0.24933  0 0.24933  C -0.017 0.24933  -0.031 0.23067  -0.031 0.208  C -0.031 0.18533  -0.017 0.16667  0 0.16667  C 0.017 0.16667  0.031 0.148  0.031 0.12533  C 0.031 0.10267  0.017 0.084  0 0.084  C -0.017 0.084  -0.031 0.06533  -0.031 0.04133  C -0.031 0.01867  -0.017 0  0 0  Z" pathEditMode="relative" ptsTypes="">
                                      <p:cBhvr>
                                        <p:cTn id="6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1 0.04533  0.011 0.08667  0.028 0.11333  C 0.028 0.11467  0.055 0.15067  0.055 0.14933  C 0.07 0.16933  0.079 0.19733  0.079 0.22667  C 0.079 0.28533  0.044 0.332  0 0.33333  C -0.044 0.332  -0.079 0.28533  -0.079 0.22667  C -0.079 0.19733  -0.07 0.16933  -0.055 0.14933  C -0.055 0.15067  -0.028 0.11467  -0.028 0.11333  C -0.011 0.08667  -0.001 0.04533  0 0  Z" pathEditMode="relative" ptsTypes="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14983 0.01805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5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1 0.03333  0.06 0.06267  0.137 0.064  C 0.198 0.06667  0.248 0.05067  0.249 0.03067  C 0.249 0.01067  0.2 -0.008  0.138 -0.00933  C 0.107 -0.00933  0.079 -0.00667  0.059 0  C 0.03 0.00933  0.013 0.024  0.013 0.04133  C 0.013 0.05067  0.018 0.06  0.027 0.068  C 0.048 0.08533  0.089 0.09733  0.136 0.09867  C 0.191 0.10133  0.236 0.08667  0.236 0.06933  C 0.237 0.05067  0.192 0.03467  0.137 0.032  C 0.109 0.032  0.084 0.03467  0.065 0.04  C 0.04 0.04933  0.024 0.064  0.024 0.07867  C 0.024 0.08667  0.029 0.09467  0.037 0.10267  C 0.056 0.11733  0.092 0.12933  0.135 0.13067  C 0.185 0.132  0.225 0.11867  0.225 0.10267  C 0.226 0.08667  0.186 0.072  0.136 0.07067  C 0.111 0.06933  0.088 0.072  0.071 0.07733  C 0.048 0.08533  0.035 0.09733  0.035 0.112  C 0.035 0.11867  0.039 0.12667  0.046 0.13333  C 0.063 0.14667  0.096 0.15733  0.134 0.15867  C 0.179 0.15867  0.215 0.148  0.215 0.13333  C 0.215 0.11867  0.18 0.10533  0.135 0.104  C 0.113 0.104  0.092 0.10667  0.077 0.11067  C 0.056 0.11733  0.044 0.12933  0.043 0.14133  C 0.043 0.148  0.048 0.15467  0.054 0.16  C 0.069 0.17333  0.099 0.18267  0.133 0.18267  C 0.173 0.184  0.206 0.17467  0.206 0.16133  C 0.207 0.148  0.174 0.136  0.134 0.13467  C 0.114 0.13467  0.095 0.136  0.082 0.14133  C 0.063 0.14667  0.052 0.15733  0.052 0.168  C 0.052 0.17467  0.055 0.18  0.061 0.18533  C 0.075 0.19733  0.101 0.20533  0.132 0.20667  C 0.169 0.20667  0.198 0.19867  0.198 0.18667  C 0.199 0.17467  0.17 0.164  0.133 0.16267  C 0.115 0.16267  0.099 0.164  0.087 0.168  C 0.07 0.17333  0.06 0.18267  0.06 0.19333  C 0.06 0.19867  0.063 0.20267  0.068 0.208  C 0.08 0.21867  0.104 0.22533  0.132 0.22667  C 0.165 0.228  0.191 0.22  0.191 0.208  C 0.191 0.19867  0.166 0.188  0.133 0.188  C 0.116 0.18667  0.101 0.18933  0.09 0.192  C 0.075 0.19733  0.066 0.20533  0.066 0.21467  C 0.066 0.22  0.069 0.224  0.074 0.228  C 0.085 0.23733  0.107 0.244  0.131 0.24533  C 0.161 0.24667  0.185 0.23867  0.185 0.22933  C 0.185 0.21867  0.161 0.21067  0.132 0.20933  C 0.118 0.20933  0.104 0.21067  0.094 0.21467  C 0.08 0.21867  0.072 0.22533  0.072 0.23467  C 0.072 0.23867  0.075 0.24267  0.079 0.24667  C 0.089 0.25467  0.108 0.26133  0.131 0.26133  C 0.157 0.26267  0.179 0.256  0.179 0.24667  C 0.179 0.23867  0.158 0.23067  0.131 0.23067  C 0.119 0.22933  0.106 0.23067  0.097 0.23333  C 0.085 0.23867  0.078 0.24533  0.078 0.252  C 0.078 0.256  0.08 0.26  0.084 0.26267  C 0.093 0.27067  0.11 0.276  0.131 0.27733  C 0.155 0.27733  0.174 0.27067  0.174 0.264  C 0.174 0.256  0.155 0.248  0.131 0.248  C 0.119 0.248  0.108 0.24933  0.101 0.252  C 0.089 0.25467  0.083 0.26133  0.083 0.268  C 0.083 0.27067  0.085 0.27467  0.088 0.27733  C 0.096 0.28533  0.112 0.28933  0.13 0.29067  C 0.152 0.29067  0.169 0.28533  0.169 0.27867  C 0.169 0.27067  0.152 0.26533  0.131 0.264  C 0.12 0.264  0.11 0.26533  0.103 0.268  C 0.093 0.27067  0.087 0.276  0.087 0.28267  C 0.087 0.28533  0.089 0.288  0.092 0.29067  E" pathEditMode="relative" ptsTypes="">
                                      <p:cBhvr>
                                        <p:cTn id="17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1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</p:childTnLst>
        </p:cTn>
      </p:par>
    </p:tnLst>
    <p:bldLst>
      <p:bldP spid="86" grpId="0" animBg="1"/>
      <p:bldP spid="32" grpId="0" animBg="1"/>
      <p:bldP spid="33" grpId="0" animBg="1"/>
      <p:bldP spid="35" grpId="0" animBg="1"/>
      <p:bldP spid="36" grpId="0" animBg="1"/>
      <p:bldP spid="36" grpId="1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5" grpId="0" animBg="1"/>
      <p:bldP spid="56" grpId="0" animBg="1"/>
      <p:bldP spid="56" grpId="1" animBg="1"/>
      <p:bldP spid="54" grpId="0" animBg="1"/>
      <p:bldP spid="7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</a:t>
            </a:r>
            <a:r>
              <a:rPr lang="en-GB" baseline="30000" dirty="0" smtClean="0">
                <a:solidFill>
                  <a:srgbClr val="FF0000"/>
                </a:solidFill>
              </a:rPr>
              <a:t>st</a:t>
            </a:r>
            <a:r>
              <a:rPr lang="en-GB" dirty="0" smtClean="0">
                <a:solidFill>
                  <a:srgbClr val="FF0000"/>
                </a:solidFill>
              </a:rPr>
              <a:t>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0423" y="1035938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Isaiah 7:14 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"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Therefore the Lord Himself will give you a sign: Behold, a virgin will be with child and bear a son, and she will call His name Immanuel.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03" y="4725144"/>
            <a:ext cx="69847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Be positive, look around; is there someone who needs help, can you help someone today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b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someone’s day by paying attention to people around you. </a:t>
            </a:r>
          </a:p>
          <a:p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873" y="2605598"/>
            <a:ext cx="5881836" cy="1885463"/>
          </a:xfrm>
          <a:prstGeom prst="rect">
            <a:avLst/>
          </a:prstGeom>
        </p:spPr>
      </p:pic>
      <p:pic>
        <p:nvPicPr>
          <p:cNvPr id="15" name="Picture 1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660" y="6169432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995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4th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1700" y="2713259"/>
            <a:ext cx="5904656" cy="20882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331640" y="1371950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“It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is the beautiful task of Advent to awaken in all of us memories of goodness and thus to open doors of hope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.“    Joseph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Cardinal Ratzinger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5020144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dirty="0"/>
              <a:t>·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Open the door for your teacher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or a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friend who is struggling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with their bags, or do it anyway </a:t>
            </a:r>
            <a:b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just to be kind.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940" y="6095101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859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5605" y="1309510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solidFill>
                  <a:schemeClr val="bg1"/>
                </a:solidFill>
                <a:latin typeface="+mj-lt"/>
                <a:cs typeface="Adobe Hebrew" panose="02040503050201020203" pitchFamily="18" charset="-79"/>
              </a:rPr>
              <a:t>“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At this Christmas when Christ comes, will He find a warm heart? Mark the season of Advent by loving and serving the others with God's own love and concern.” </a:t>
            </a: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― Mother Teresa,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90401" y="-10920930"/>
            <a:ext cx="9144000" cy="31292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46" tIns="13711680" rIns="92046" bIns="137116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ato"/>
                <a:hlinkClick r:id="rId3"/>
              </a:rPr>
              <a:t>  </a:t>
            </a:r>
            <a:r>
              <a:rPr kumimoji="0" lang="en-US" altLang="en-US" sz="3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ato"/>
              </a:rPr>
              <a:t>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900" b="1" dirty="0">
              <a:solidFill>
                <a:srgbClr val="000000"/>
              </a:solidFill>
              <a:latin typeface="Lato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900" b="1" dirty="0" smtClean="0">
              <a:solidFill>
                <a:srgbClr val="000000"/>
              </a:solidFill>
              <a:latin typeface="Lato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900" b="1" dirty="0">
              <a:solidFill>
                <a:srgbClr val="000000"/>
              </a:solidFill>
              <a:latin typeface="Lato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900" b="1" dirty="0" smtClean="0">
              <a:solidFill>
                <a:srgbClr val="000000"/>
              </a:solidFill>
              <a:latin typeface="Lato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900" b="1" dirty="0">
              <a:solidFill>
                <a:srgbClr val="000000"/>
              </a:solidFill>
              <a:latin typeface="Lato"/>
            </a:endParaRPr>
          </a:p>
        </p:txBody>
      </p:sp>
      <p:pic>
        <p:nvPicPr>
          <p:cNvPr id="1026" name="Picture 2" descr="Mother Teres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-525463"/>
            <a:ext cx="47625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829" y="2879170"/>
            <a:ext cx="3168352" cy="21083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2693" y="4721538"/>
            <a:ext cx="6102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</a:rPr>
              <a:t>Carry out a random act of kindness today.  </a:t>
            </a: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</a:rPr>
              <a:t>Think about how you can make someone’s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day </a:t>
            </a: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</a:rPr>
              <a:t>a little bit brighter and happier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.               </a:t>
            </a: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:</a:t>
            </a:r>
            <a:endParaRPr lang="en-US" alt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GB" dirty="0"/>
          </a:p>
        </p:txBody>
      </p:sp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5660" y="6073493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312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6</a:t>
            </a:r>
            <a:r>
              <a:rPr lang="en-GB" dirty="0" smtClean="0">
                <a:solidFill>
                  <a:srgbClr val="FF0000"/>
                </a:solidFill>
              </a:rPr>
              <a:t>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5554" y="1344966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You are rewarded not according to your work or your time but according to the measure of your love”.  St. Catherine of Siena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516" y="2540386"/>
            <a:ext cx="4880977" cy="2033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4905" y="4783480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Pay a compliment to the person sitting next to you and continue giving compliments to people in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our school; Look for positives in everyone.</a:t>
            </a:r>
            <a:endParaRPr lang="en-GB" dirty="0"/>
          </a:p>
        </p:txBody>
      </p:sp>
      <p:pic>
        <p:nvPicPr>
          <p:cNvPr id="3" name="Pictur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507" y="6193163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4901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7</a:t>
            </a:r>
            <a:r>
              <a:rPr lang="en-GB" dirty="0" smtClean="0">
                <a:solidFill>
                  <a:srgbClr val="FF0000"/>
                </a:solidFill>
              </a:rPr>
              <a:t>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608" y="1282897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“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Silence is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so lacking in this world which is often too noisy, which is not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favourable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to recollection and listening to the voice of God,"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Pope Benedict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XVI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617" y="4665174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dirty="0"/>
              <a:t>· ·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Take time to listen to your friends and family.  Ask them how they are and take an interest in what they are saying.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693" y="2515629"/>
            <a:ext cx="5598623" cy="1951658"/>
          </a:xfrm>
          <a:prstGeom prst="rect">
            <a:avLst/>
          </a:prstGeom>
        </p:spPr>
      </p:pic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660" y="6076423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08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8th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608" y="1282897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“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Silence is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so lacking in this world which is often too noisy, which is not 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favourable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to recollection and listening to the voice of God," 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Pope Benedict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XVI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617" y="4665174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dirty="0"/>
              <a:t>· ·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Take time to listen to your friends and family.  Ask them how they are and take an interest in what they are saying.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688" y="2598371"/>
            <a:ext cx="5598623" cy="1951658"/>
          </a:xfrm>
          <a:prstGeom prst="rect">
            <a:avLst/>
          </a:prstGeom>
        </p:spPr>
      </p:pic>
      <p:pic>
        <p:nvPicPr>
          <p:cNvPr id="2" name="Picture 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660" y="6190867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6926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11th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640" y="1412776"/>
            <a:ext cx="6426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If God is the centre of your life, no words are necessary.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Your mere presence will touch hearts.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  Vincent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de Paul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628900"/>
            <a:ext cx="5184576" cy="18485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80919" y="4725144"/>
            <a:ext cx="657073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Today after school, call your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grandparents or Godparents, 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or someone else you haven’t spoken to for a while, and ask them how they are doing.</a:t>
            </a:r>
          </a:p>
          <a:p>
            <a:endParaRPr lang="en-GB" dirty="0"/>
          </a:p>
        </p:txBody>
      </p:sp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660" y="6053258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435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12th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4797152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Help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out your parents/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carers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today. Ask if you can help around the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house or maybe make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them a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cup of tea or make them a Christmas card.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  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899592" y="1309510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"Joy is the true gift of Christmas, not the expensive gifts that call for time and money.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We can communicate this joy simply: with a smile, a kind gesture, a little help,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forgiveness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. And the joy we give will certainly come back to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us“   Pope Benedict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XVI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672" y="3312155"/>
            <a:ext cx="5958663" cy="1383925"/>
          </a:xfrm>
          <a:prstGeom prst="rect">
            <a:avLst/>
          </a:prstGeom>
        </p:spPr>
      </p:pic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660" y="6098553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74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13th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9601" y="150269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We become what we love and who we love shapes what we become.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 </a:t>
            </a:r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hlinkClick r:id="rId3"/>
              </a:rPr>
              <a:t>Clare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hlinkClick r:id="rId3"/>
              </a:rPr>
              <a:t>of Assisi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7633" y="4941168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Help a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classmate who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may be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struggling with his/her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homework.  Offer to help them understand what they need to do. 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2780928"/>
            <a:ext cx="5807183" cy="1737916"/>
          </a:xfrm>
          <a:prstGeom prst="rect">
            <a:avLst/>
          </a:prstGeom>
        </p:spPr>
      </p:pic>
      <p:pic>
        <p:nvPicPr>
          <p:cNvPr id="3" name="Picture 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660" y="6053258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28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14th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4706" y="4653136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 ·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Light a candle for a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relative or a friend.  Write a prayer to say tonight before you go to sleep.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F8931-96AD-4CF1-A233-53C9BF80D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673" y="1454351"/>
            <a:ext cx="4538663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“…A voice cries in the wilderness: Prepare a way for the Lord…”</a:t>
            </a:r>
            <a:endParaRPr lang="en-GB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Mark 1:3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712" y="2528112"/>
            <a:ext cx="5256584" cy="1743075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392" y="6237312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5460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15th December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2532" b="4902"/>
          <a:stretch/>
        </p:blipFill>
        <p:spPr>
          <a:xfrm>
            <a:off x="1979712" y="1311621"/>
            <a:ext cx="5544616" cy="3197500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660" y="6085194"/>
            <a:ext cx="1158340" cy="8047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93658" y="4678787"/>
            <a:ext cx="6264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This weekend, take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part in Christmas cleaning in your house. Suggest what you could do without parents having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ask for help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09547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18th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4941168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isten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to a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Christmas song or watch a Christmas film together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with friends or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family.   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8AE499A-BE5B-44E0-B549-A5D0A5674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4786" y="1309510"/>
            <a:ext cx="426243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“Blessed is she who believed that the promise made her by the Lord would be fulfilled…”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Luke 1:45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187" y="2749832"/>
            <a:ext cx="3757634" cy="2044376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985" y="6053258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854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19th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31" y="1512471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Beautiful is the moment in which we understand that we are no more than an instrument of God </a:t>
            </a: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Oscar Romero 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4865" y="4509120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22721" b="10080"/>
          <a:stretch/>
        </p:blipFill>
        <p:spPr>
          <a:xfrm>
            <a:off x="2114725" y="2890880"/>
            <a:ext cx="5022559" cy="1440160"/>
          </a:xfrm>
          <a:prstGeom prst="rect">
            <a:avLst/>
          </a:prstGeom>
        </p:spPr>
      </p:pic>
      <p:pic>
        <p:nvPicPr>
          <p:cNvPr id="3" name="Picture 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530" y="6098449"/>
            <a:ext cx="1158340" cy="8047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3548" y="4613186"/>
            <a:ext cx="7004911" cy="2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9535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93657" y="762367"/>
            <a:ext cx="6264697" cy="54714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20th December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152553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“Every time you smile at someone, it is an action of love, a gift to that person, a beautiful thing.” </a:t>
            </a:r>
            <a:b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</a:b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―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hlinkClick r:id="rId3"/>
              </a:rPr>
              <a:t>Mother Teresa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1640" y="5085184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·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Tell someone in your family that you love them.  You can do this with words, a smile or a hug.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23080" b="11412"/>
          <a:stretch/>
        </p:blipFill>
        <p:spPr>
          <a:xfrm>
            <a:off x="4067944" y="2348880"/>
            <a:ext cx="2736304" cy="2592288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376" y="6071879"/>
            <a:ext cx="115834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9545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05 calendar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ustom 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elancholy abstract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12">
        <a:dk1>
          <a:srgbClr val="777777"/>
        </a:dk1>
        <a:lt1>
          <a:srgbClr val="969696"/>
        </a:lt1>
        <a:dk2>
          <a:srgbClr val="686B5D"/>
        </a:dk2>
        <a:lt2>
          <a:srgbClr val="4E4E44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7F7F7F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C7D06E6-05F1-460C-9898-E153355C67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1026</Words>
  <Application>Microsoft Office PowerPoint</Application>
  <PresentationFormat>On-screen Show (4:3)</PresentationFormat>
  <Paragraphs>132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Adobe Hebrew</vt:lpstr>
      <vt:lpstr>Arial</vt:lpstr>
      <vt:lpstr>Arial Black</vt:lpstr>
      <vt:lpstr>Bradley Hand ITC</vt:lpstr>
      <vt:lpstr>Calibri</vt:lpstr>
      <vt:lpstr>Lato</vt:lpstr>
      <vt:lpstr>Tahoma</vt:lpstr>
      <vt:lpstr>2005 calendar</vt:lpstr>
      <vt:lpstr> </vt:lpstr>
      <vt:lpstr>1st December</vt:lpstr>
      <vt:lpstr>4th December</vt:lpstr>
      <vt:lpstr>5th December</vt:lpstr>
      <vt:lpstr>6th December</vt:lpstr>
      <vt:lpstr>7th December</vt:lpstr>
      <vt:lpstr>8th December</vt:lpstr>
      <vt:lpstr>11th December</vt:lpstr>
      <vt:lpstr>12th December</vt:lpstr>
      <vt:lpstr>13th December</vt:lpstr>
      <vt:lpstr>14th December</vt:lpstr>
      <vt:lpstr>15th December</vt:lpstr>
      <vt:lpstr>18th December</vt:lpstr>
      <vt:lpstr>19th December</vt:lpstr>
      <vt:lpstr>20th December</vt:lpstr>
    </vt:vector>
  </TitlesOfParts>
  <Company>Oaklands Catholic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 Rowsell</dc:creator>
  <cp:keywords/>
  <cp:lastModifiedBy>T Rowsell</cp:lastModifiedBy>
  <cp:revision>25</cp:revision>
  <dcterms:created xsi:type="dcterms:W3CDTF">2017-11-25T09:50:20Z</dcterms:created>
  <dcterms:modified xsi:type="dcterms:W3CDTF">2017-11-25T14:41:33Z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TC011540811033</vt:lpwstr>
  </property>
</Properties>
</file>